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448B9-14BE-4BF8-AFCD-39AA1E98A5C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BBA5D-C694-46DF-83E1-EB014D7A6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BBA5D-C694-46DF-83E1-EB014D7A62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7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43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130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8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5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5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4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9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0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0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C808-C2DE-402D-9D0E-B853A99F326D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C0A3A9-FF90-40D3-B8B5-3484C46C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0" y="0"/>
            <a:ext cx="11018641" cy="4227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29094" y="4812059"/>
            <a:ext cx="3732551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8454" y="1583961"/>
            <a:ext cx="8044504" cy="2646878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379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62" y="1229846"/>
            <a:ext cx="11757937" cy="526297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নংঃ১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কি কি আছে তা মনে রাখতে বলব 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নংঃ২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গল্প থেকে তিনটি বাক্য বল 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নং:3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গল্পে কি কি চরিএ আছে ।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228" y="683900"/>
            <a:ext cx="3342807" cy="1200329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106" y="3388864"/>
            <a:ext cx="7225259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১।কলসি দিয়ে কি করা হয়?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২।কলসি কি দিয়ে তৈরি হয়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৩।কাকের রঙ কি?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৪।বনের মধ্যে কি কি থাকে?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98" y="434064"/>
            <a:ext cx="5713361" cy="3972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7167" y="5471410"/>
            <a:ext cx="3687581" cy="132343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8991" y="742122"/>
            <a:ext cx="4240696" cy="101566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400" dirty="0">
                <a:solidFill>
                  <a:srgbClr val="FF0000"/>
                </a:solidFill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1287" y="3420464"/>
            <a:ext cx="6476103" cy="2369880"/>
          </a:xfrm>
          <a:prstGeom prst="rect">
            <a:avLst/>
          </a:prstGeom>
          <a:solidFill>
            <a:srgbClr val="7030A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রাজিব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বালিয়াপাড়া সঃপ্রাঃবি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বোয়ালমারি,ফারিদপুর 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0466" y="175471"/>
            <a:ext cx="3874821" cy="110799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6111" y="4123420"/>
            <a:ext cx="6315806" cy="243143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কলসি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শ্রেনিঃপ্রথম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5033232" y="1921565"/>
            <a:ext cx="1749287" cy="1524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8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6713" y="265084"/>
            <a:ext cx="4002157" cy="1569660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2937" y="4236487"/>
            <a:ext cx="6466680" cy="1077218"/>
          </a:xfrm>
          <a:prstGeom prst="rect">
            <a:avLst/>
          </a:prstGeom>
          <a:solidFill>
            <a:srgbClr val="00B05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Down Arrow 2"/>
          <p:cNvSpPr/>
          <p:nvPr/>
        </p:nvSpPr>
        <p:spPr>
          <a:xfrm>
            <a:off x="6043182" y="2093844"/>
            <a:ext cx="583095" cy="143123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8" y="657210"/>
            <a:ext cx="4697993" cy="4255984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5927279" y="5327641"/>
            <a:ext cx="179735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2" y="341193"/>
            <a:ext cx="5150744" cy="476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21355" y="5539411"/>
            <a:ext cx="2027583" cy="110799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কলসি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208" y="556591"/>
            <a:ext cx="4108175" cy="110799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8747" y="4426225"/>
            <a:ext cx="3631096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কাক ও কলসি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062869" y="2317327"/>
            <a:ext cx="622852" cy="1510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9044" y="3273287"/>
            <a:ext cx="97536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এখন আমি কাক ও কলসির গল্পটি পড়ছি তোমরা মনোযোগ দিয়ে শোন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221357" y="1232452"/>
            <a:ext cx="1020417" cy="1364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1670" y="834887"/>
            <a:ext cx="3273287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46" y="2467803"/>
            <a:ext cx="1507019" cy="130906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167270" y="2968486"/>
            <a:ext cx="795130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93705" y="2729947"/>
            <a:ext cx="92765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59896" y="3094381"/>
            <a:ext cx="1020417" cy="218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64626" y="2729947"/>
            <a:ext cx="311426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/>
              <a:t>যেখানে গাছপালা ও পশুপাখি থাকে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49" y="4505740"/>
            <a:ext cx="1540151" cy="144448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021496" y="5227984"/>
            <a:ext cx="940904" cy="324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40696" y="5036379"/>
            <a:ext cx="127220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কলসি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970104" y="5297557"/>
            <a:ext cx="894522" cy="255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9426" y="5094621"/>
            <a:ext cx="351182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রাখার মাটির পাএ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4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964</TotalTime>
  <Words>145</Words>
  <Application>Microsoft Office PowerPoint</Application>
  <PresentationFormat>Widescreen</PresentationFormat>
  <Paragraphs>39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NikoshBAN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110</cp:revision>
  <dcterms:created xsi:type="dcterms:W3CDTF">2018-03-30T16:46:51Z</dcterms:created>
  <dcterms:modified xsi:type="dcterms:W3CDTF">2018-04-05T16:11:22Z</dcterms:modified>
</cp:coreProperties>
</file>